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0"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69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58899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79703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21782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7448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733081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7438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2915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045145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2963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32769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7594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30653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C338C61-0A40-4BD7-AEEA-A983168CD173}" type="datetimeFigureOut">
              <a:rPr lang="es-ES" smtClean="0"/>
              <a:t>05/06/2016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20979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0514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56276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6202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45972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C338C61-0A40-4BD7-AEEA-A983168CD173}" type="datetimeFigureOut">
              <a:rPr lang="es-ES" smtClean="0"/>
              <a:t>05/06/2016</a:t>
            </a:fld>
            <a:endParaRPr lang="es-E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725D11-574A-4D42-A2D5-14E83779A92A}" type="slidenum">
              <a:rPr lang="es-ES" smtClean="0"/>
              <a:t>‹Nº›</a:t>
            </a:fld>
            <a:endParaRPr lang="es-ES"/>
          </a:p>
        </p:txBody>
      </p:sp>
    </p:spTree>
    <p:extLst>
      <p:ext uri="{BB962C8B-B14F-4D97-AF65-F5344CB8AC3E}">
        <p14:creationId xmlns:p14="http://schemas.microsoft.com/office/powerpoint/2010/main" val="601583629"/>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400" dirty="0"/>
              <a:t>DE ESTRUCTURACIÓN 6.- Inventar y resolver un problema a partir de una solución dada</a:t>
            </a:r>
          </a:p>
        </p:txBody>
      </p:sp>
      <p:sp>
        <p:nvSpPr>
          <p:cNvPr id="3" name="Marcador de contenido 2"/>
          <p:cNvSpPr>
            <a:spLocks noGrp="1"/>
          </p:cNvSpPr>
          <p:nvPr>
            <p:ph idx="1"/>
          </p:nvPr>
        </p:nvSpPr>
        <p:spPr>
          <a:xfrm>
            <a:off x="1104293" y="2266682"/>
            <a:ext cx="8946541" cy="4239295"/>
          </a:xfrm>
        </p:spPr>
        <p:txBody>
          <a:bodyPr/>
          <a:lstStyle/>
          <a:p>
            <a:pPr marL="0" indent="0">
              <a:lnSpc>
                <a:spcPct val="150000"/>
              </a:lnSpc>
              <a:buNone/>
            </a:pPr>
            <a:r>
              <a:rPr lang="es-ES" sz="3600" dirty="0" smtClean="0">
                <a:latin typeface="Colonna MT" panose="04020805060202030203" pitchFamily="82" charset="0"/>
              </a:rPr>
              <a:t>Dinero misterioso</a:t>
            </a:r>
          </a:p>
          <a:p>
            <a:pPr marL="0" indent="0" algn="just">
              <a:lnSpc>
                <a:spcPct val="150000"/>
              </a:lnSpc>
              <a:buNone/>
            </a:pPr>
            <a:r>
              <a:rPr lang="es-ES" dirty="0" smtClean="0"/>
              <a:t>El otro día Elena de 5ºA llegó a clase diciendo que tenía 28 € más que el día anterior, pero por más que le preguntamos no quiso contar lo que le había ocurrido. ¿Puedes inventar el enunciado de un problema que se corresponda con dicha solución? Después resuélvelo.</a:t>
            </a:r>
          </a:p>
        </p:txBody>
      </p:sp>
      <p:pic>
        <p:nvPicPr>
          <p:cNvPr id="2050" name="Picture 2" descr="https://www.fenixtransfers.com/images/envioDinero/diner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1093" y="979669"/>
            <a:ext cx="3321037" cy="218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165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595</TotalTime>
  <Words>70</Words>
  <Application>Microsoft Office PowerPoint</Application>
  <PresentationFormat>Personalizado</PresentationFormat>
  <Paragraphs>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Ion</vt:lpstr>
      <vt:lpstr>DE ESTRUCTURACIÓN 6.- Inventar y resolver un problema a partir de una solución dada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MD</dc:creator>
  <cp:lastModifiedBy>Admin</cp:lastModifiedBy>
  <cp:revision>43</cp:revision>
  <dcterms:created xsi:type="dcterms:W3CDTF">2016-05-20T18:02:55Z</dcterms:created>
  <dcterms:modified xsi:type="dcterms:W3CDTF">2016-06-05T16:52:11Z</dcterms:modified>
</cp:coreProperties>
</file>